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0" r:id="rId6"/>
    <p:sldId id="257" r:id="rId7"/>
    <p:sldId id="258" r:id="rId8"/>
    <p:sldId id="259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219E-476F-4421-A909-44939EBECC6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E531-BBA5-456D-8567-20BB90BA7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51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219E-476F-4421-A909-44939EBECC6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E531-BBA5-456D-8567-20BB90BA7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23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219E-476F-4421-A909-44939EBECC6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E531-BBA5-456D-8567-20BB90BA7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65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219E-476F-4421-A909-44939EBECC6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E531-BBA5-456D-8567-20BB90BA7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2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219E-476F-4421-A909-44939EBECC6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E531-BBA5-456D-8567-20BB90BA7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79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219E-476F-4421-A909-44939EBECC6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E531-BBA5-456D-8567-20BB90BA7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6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219E-476F-4421-A909-44939EBECC6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E531-BBA5-456D-8567-20BB90BA7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219E-476F-4421-A909-44939EBECC6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E531-BBA5-456D-8567-20BB90BA7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52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219E-476F-4421-A909-44939EBECC6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E531-BBA5-456D-8567-20BB90BA7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70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219E-476F-4421-A909-44939EBECC6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E531-BBA5-456D-8567-20BB90BA7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39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219E-476F-4421-A909-44939EBECC6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E531-BBA5-456D-8567-20BB90BA7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53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4219E-476F-4421-A909-44939EBECC6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4E531-BBA5-456D-8567-20BB90BA7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55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2"/>
            <a:ext cx="12192000" cy="53727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Love the Summer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Warm, warm weather makes me smile,</a:t>
            </a:r>
            <a:br>
              <a:rPr lang="en-US" dirty="0" smtClean="0"/>
            </a:br>
            <a:r>
              <a:rPr lang="en-US" dirty="0" smtClean="0"/>
              <a:t>makes me happy.</a:t>
            </a:r>
            <a:br>
              <a:rPr lang="en-US" dirty="0" smtClean="0"/>
            </a:br>
            <a:r>
              <a:rPr lang="en-US" dirty="0" smtClean="0"/>
              <a:t>Love the summer.  Yes I do.</a:t>
            </a:r>
            <a:br>
              <a:rPr lang="en-US" dirty="0" smtClean="0"/>
            </a:br>
            <a:r>
              <a:rPr lang="en-US" dirty="0" smtClean="0"/>
              <a:t>Warm, warm weather makes me smile,</a:t>
            </a:r>
            <a:br>
              <a:rPr lang="en-US" dirty="0" smtClean="0"/>
            </a:br>
            <a:r>
              <a:rPr lang="en-US" dirty="0" smtClean="0"/>
              <a:t>makes me happy.</a:t>
            </a:r>
            <a:br>
              <a:rPr lang="en-US" dirty="0" smtClean="0"/>
            </a:br>
            <a:r>
              <a:rPr lang="en-US" dirty="0" smtClean="0"/>
              <a:t>Love the summer.</a:t>
            </a:r>
            <a:endParaRPr lang="en-US" dirty="0"/>
          </a:p>
        </p:txBody>
      </p:sp>
      <p:pic>
        <p:nvPicPr>
          <p:cNvPr id="3" name="12 Love The Summ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862" y="715962"/>
            <a:ext cx="406400" cy="406400"/>
          </a:xfrm>
          <a:prstGeom prst="rect">
            <a:avLst/>
          </a:prstGeom>
        </p:spPr>
      </p:pic>
      <p:pic>
        <p:nvPicPr>
          <p:cNvPr id="4" name="32 Love The Summer IP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04165" y="695275"/>
            <a:ext cx="406400" cy="42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8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47034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Well, I really, really dig it, I dig it.</a:t>
            </a:r>
            <a:br>
              <a:rPr lang="en-US" dirty="0" smtClean="0"/>
            </a:br>
            <a:r>
              <a:rPr lang="en-US" dirty="0" smtClean="0"/>
              <a:t>I really, really dig it.</a:t>
            </a:r>
            <a:br>
              <a:rPr lang="en-US" dirty="0" smtClean="0"/>
            </a:br>
            <a:r>
              <a:rPr lang="en-US" dirty="0" smtClean="0"/>
              <a:t>Oh, I-</a:t>
            </a:r>
            <a:r>
              <a:rPr lang="en-US" dirty="0" err="1" smtClean="0"/>
              <a:t>yi</a:t>
            </a:r>
            <a:r>
              <a:rPr lang="en-US" dirty="0" smtClean="0"/>
              <a:t> love it so-</a:t>
            </a:r>
            <a:r>
              <a:rPr lang="en-US" dirty="0" err="1" smtClean="0"/>
              <a:t>woh</a:t>
            </a:r>
            <a:r>
              <a:rPr lang="en-US" dirty="0" smtClean="0"/>
              <a:t>-</a:t>
            </a:r>
            <a:r>
              <a:rPr lang="en-US" dirty="0" err="1" smtClean="0"/>
              <a:t>woh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I dig  it, I dig it, I really, really dig it.</a:t>
            </a:r>
            <a:br>
              <a:rPr lang="en-US" dirty="0" smtClean="0"/>
            </a:br>
            <a:r>
              <a:rPr lang="en-US" dirty="0" smtClean="0"/>
              <a:t>I wish it would never go-</a:t>
            </a:r>
            <a:r>
              <a:rPr lang="en-US" dirty="0" err="1" smtClean="0"/>
              <a:t>woh</a:t>
            </a:r>
            <a:r>
              <a:rPr lang="en-US" dirty="0" smtClean="0"/>
              <a:t>-</a:t>
            </a:r>
            <a:r>
              <a:rPr lang="en-US" dirty="0" err="1" smtClean="0"/>
              <a:t>woh-woh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43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2"/>
            <a:ext cx="12192000" cy="44394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Warm, warm weather makes me smile,</a:t>
            </a:r>
            <a:br>
              <a:rPr lang="en-US" dirty="0" smtClean="0"/>
            </a:br>
            <a:r>
              <a:rPr lang="en-US" dirty="0" smtClean="0"/>
              <a:t>makes me happy.</a:t>
            </a:r>
            <a:br>
              <a:rPr lang="en-US" dirty="0" smtClean="0"/>
            </a:br>
            <a:r>
              <a:rPr lang="en-US" dirty="0" smtClean="0"/>
              <a:t>Love the summer.  Yes I do.</a:t>
            </a:r>
            <a:br>
              <a:rPr lang="en-US" dirty="0" smtClean="0"/>
            </a:br>
            <a:r>
              <a:rPr lang="en-US" dirty="0" smtClean="0"/>
              <a:t>Warm, warm weather makes me smile,</a:t>
            </a:r>
            <a:br>
              <a:rPr lang="en-US" dirty="0" smtClean="0"/>
            </a:br>
            <a:r>
              <a:rPr lang="en-US" dirty="0" smtClean="0"/>
              <a:t>makes me happy.</a:t>
            </a:r>
            <a:br>
              <a:rPr lang="en-US" dirty="0" smtClean="0"/>
            </a:br>
            <a:r>
              <a:rPr lang="en-US" dirty="0" smtClean="0"/>
              <a:t>Love the summer.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38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48165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Well, I really, really dig it, I dig it.</a:t>
            </a:r>
            <a:br>
              <a:rPr lang="en-US" dirty="0" smtClean="0"/>
            </a:br>
            <a:r>
              <a:rPr lang="en-US" dirty="0" smtClean="0"/>
              <a:t>I really, really dig it.</a:t>
            </a:r>
            <a:br>
              <a:rPr lang="en-US" dirty="0" smtClean="0"/>
            </a:br>
            <a:r>
              <a:rPr lang="en-US" dirty="0" smtClean="0"/>
              <a:t>Oh, I-</a:t>
            </a:r>
            <a:r>
              <a:rPr lang="en-US" dirty="0" err="1" smtClean="0"/>
              <a:t>yi</a:t>
            </a:r>
            <a:r>
              <a:rPr lang="en-US" dirty="0" smtClean="0"/>
              <a:t> love it so-</a:t>
            </a:r>
            <a:r>
              <a:rPr lang="en-US" dirty="0" err="1" smtClean="0"/>
              <a:t>woh</a:t>
            </a:r>
            <a:r>
              <a:rPr lang="en-US" dirty="0" smtClean="0"/>
              <a:t>-</a:t>
            </a:r>
            <a:r>
              <a:rPr lang="en-US" dirty="0" err="1" smtClean="0"/>
              <a:t>woh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I dig  it, I dig it, I really, really dig it.</a:t>
            </a:r>
            <a:br>
              <a:rPr lang="en-US" dirty="0" smtClean="0"/>
            </a:br>
            <a:r>
              <a:rPr lang="en-US" dirty="0" smtClean="0"/>
              <a:t>I wish it would never go-</a:t>
            </a:r>
            <a:r>
              <a:rPr lang="en-US" dirty="0" err="1" smtClean="0"/>
              <a:t>woh</a:t>
            </a:r>
            <a:r>
              <a:rPr lang="en-US" dirty="0" smtClean="0"/>
              <a:t>-</a:t>
            </a:r>
            <a:r>
              <a:rPr lang="en-US" dirty="0" err="1" smtClean="0"/>
              <a:t>woh-woh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05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2"/>
            <a:ext cx="12192000" cy="45808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Warm, warm weather makes me smile,</a:t>
            </a:r>
            <a:br>
              <a:rPr lang="en-US" dirty="0" smtClean="0"/>
            </a:br>
            <a:r>
              <a:rPr lang="en-US" dirty="0" smtClean="0"/>
              <a:t>makes me happy.</a:t>
            </a:r>
            <a:br>
              <a:rPr lang="en-US" dirty="0" smtClean="0"/>
            </a:br>
            <a:r>
              <a:rPr lang="en-US" dirty="0" smtClean="0"/>
              <a:t>Love the summer.  Yes I do.</a:t>
            </a:r>
            <a:br>
              <a:rPr lang="en-US" dirty="0" smtClean="0"/>
            </a:br>
            <a:r>
              <a:rPr lang="en-US" dirty="0" smtClean="0"/>
              <a:t>Warm, warm weather makes me smile,</a:t>
            </a:r>
            <a:br>
              <a:rPr lang="en-US" dirty="0" smtClean="0"/>
            </a:br>
            <a:r>
              <a:rPr lang="en-US" dirty="0" smtClean="0"/>
              <a:t>makes me happy.</a:t>
            </a:r>
            <a:br>
              <a:rPr lang="en-US" dirty="0" smtClean="0"/>
            </a:br>
            <a:r>
              <a:rPr lang="en-US" dirty="0" smtClean="0"/>
              <a:t>Love the summer.  </a:t>
            </a:r>
            <a:r>
              <a:rPr lang="en-US" smtClean="0"/>
              <a:t>Yes I do!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03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61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b220091-9233-412d-b6a0-f876290d8a8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3B60FFC108C4F94EE92594FCA7A10" ma:contentTypeVersion="20" ma:contentTypeDescription="Create a new document." ma:contentTypeScope="" ma:versionID="f29f71fe58f6e826e915a04e795eb4c7">
  <xsd:schema xmlns:xsd="http://www.w3.org/2001/XMLSchema" xmlns:xs="http://www.w3.org/2001/XMLSchema" xmlns:p="http://schemas.microsoft.com/office/2006/metadata/properties" xmlns:ns3="662a4721-30d5-4eb7-95fe-6bd57bededc5" xmlns:ns4="6b220091-9233-412d-b6a0-f876290d8a8a" targetNamespace="http://schemas.microsoft.com/office/2006/metadata/properties" ma:root="true" ma:fieldsID="942a63c4068b95da4a0bd8662f26b702" ns3:_="" ns4:_="">
    <xsd:import namespace="662a4721-30d5-4eb7-95fe-6bd57bededc5"/>
    <xsd:import namespace="6b220091-9233-412d-b6a0-f876290d8a8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2a4721-30d5-4eb7-95fe-6bd57bededc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20091-9233-412d-b6a0-f876290d8a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90D16C-DB3D-485B-8913-F62D35C0D2A0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662a4721-30d5-4eb7-95fe-6bd57bededc5"/>
    <ds:schemaRef ds:uri="http://purl.org/dc/terms/"/>
    <ds:schemaRef ds:uri="http://schemas.openxmlformats.org/package/2006/metadata/core-properties"/>
    <ds:schemaRef ds:uri="6b220091-9233-412d-b6a0-f876290d8a8a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B5B06BF-BF30-42B9-8764-80711A4F75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2a4721-30d5-4eb7-95fe-6bd57bededc5"/>
    <ds:schemaRef ds:uri="6b220091-9233-412d-b6a0-f876290d8a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C3ABEA-C1E2-4CE3-884A-EC5212E4B1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238</Words>
  <Application>Microsoft Office PowerPoint</Application>
  <PresentationFormat>Widescreen</PresentationFormat>
  <Paragraphs>5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Love the Summer  Warm, warm weather makes me smile, makes me happy. Love the summer.  Yes I do. Warm, warm weather makes me smile, makes me happy. Love the summer.</vt:lpstr>
      <vt:lpstr>Well, I really, really dig it, I dig it. I really, really dig it. Oh, I-yi love it so-woh-woh. I dig  it, I dig it, I really, really dig it. I wish it would never go-woh-woh-woh.</vt:lpstr>
      <vt:lpstr>Warm, warm weather makes me smile, makes me happy. Love the summer.  Yes I do. Warm, warm weather makes me smile, makes me happy. Love the summer.</vt:lpstr>
      <vt:lpstr>Well, I really, really dig it, I dig it. I really, really dig it. Oh, I-yi love it so-woh-woh. I dig  it, I dig it, I really, really dig it. I wish it would never go-woh-woh-woh.</vt:lpstr>
      <vt:lpstr>Warm, warm weather makes me smile, makes me happy. Love the summer.  Yes I do. Warm, warm weather makes me smile, makes me happy. Love the summer.  Yes I do!</vt:lpstr>
      <vt:lpstr>PowerPoint Presentation</vt:lpstr>
    </vt:vector>
  </TitlesOfParts>
  <Company>Sumter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Love the Summer  Warm, warm weather makes me smile, makes me happy. Love the summer.  Yes I do. Warm, warm weather makes me smile, makes me happy. Love the summer.</dc:title>
  <dc:creator>Christensen, David</dc:creator>
  <cp:lastModifiedBy>Christensen, David</cp:lastModifiedBy>
  <cp:revision>12</cp:revision>
  <dcterms:created xsi:type="dcterms:W3CDTF">2025-03-14T14:32:10Z</dcterms:created>
  <dcterms:modified xsi:type="dcterms:W3CDTF">2025-04-17T12:59:21Z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0x0101004F83B60FFC108C4F94EE92594FCA7A10</vt:lpwstr>
  </property>
</Properties>
</file>